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69" r:id="rId4"/>
    <p:sldId id="258" r:id="rId5"/>
    <p:sldId id="264" r:id="rId6"/>
    <p:sldId id="259" r:id="rId7"/>
    <p:sldId id="261" r:id="rId8"/>
    <p:sldId id="265" r:id="rId9"/>
    <p:sldId id="266" r:id="rId10"/>
    <p:sldId id="267" r:id="rId11"/>
    <p:sldId id="268" r:id="rId12"/>
    <p:sldId id="26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66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610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5173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2131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5082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655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0764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61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50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372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79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85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00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8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17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54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2A5-205A-45ED-9192-A49192B94022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EA3E74D-8E28-42D8-BFFD-4A30685231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691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 smtClean="0"/>
              <a:t>PolyQuest</a:t>
            </a:r>
            <a:endParaRPr lang="fr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 smtClean="0"/>
              <a:t>Projet de session par Philip D’Costa</a:t>
            </a:r>
            <a:endParaRPr lang="fr-CA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604084"/>
            <a:ext cx="2409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*No quests currently implemented</a:t>
            </a:r>
            <a:endParaRPr lang="en-CA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Déformation de l’eau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585112" cy="3880773"/>
          </a:xfrm>
        </p:spPr>
        <p:txBody>
          <a:bodyPr/>
          <a:lstStyle/>
          <a:p>
            <a:r>
              <a:rPr lang="fr-CA" u="sng" dirty="0" smtClean="0"/>
              <a:t>Objectif</a:t>
            </a:r>
            <a:r>
              <a:rPr lang="fr-CA" dirty="0" smtClean="0"/>
              <a:t>: Simuler des vagues</a:t>
            </a:r>
          </a:p>
          <a:p>
            <a:r>
              <a:rPr lang="fr-CA" dirty="0" smtClean="0"/>
              <a:t>Générer une surface où la position des sommets changent en fonction du temps</a:t>
            </a:r>
          </a:p>
          <a:p>
            <a:r>
              <a:rPr lang="fr-CA" dirty="0" smtClean="0"/>
              <a:t>Ajuster l’échelle et l’intensité pour résultat satisfaisant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100975"/>
            <a:ext cx="4352925" cy="2533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01" y="4539125"/>
            <a:ext cx="2552700" cy="165735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86576" y="51254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24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Nouveau </a:t>
            </a:r>
            <a:r>
              <a:rPr lang="en-CA" dirty="0" err="1" smtClean="0"/>
              <a:t>personnage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fr-CA" dirty="0" smtClean="0"/>
              <a:t>Se baser sur une référence pour le </a:t>
            </a:r>
            <a:r>
              <a:rPr lang="fr-CA" dirty="0" err="1" smtClean="0"/>
              <a:t>mesh</a:t>
            </a:r>
            <a:endParaRPr lang="fr-CA" dirty="0" smtClean="0"/>
          </a:p>
          <a:p>
            <a:r>
              <a:rPr lang="fr-CA" dirty="0" smtClean="0"/>
              <a:t>Simplifier le système articulé avec le moins d’os possible</a:t>
            </a:r>
          </a:p>
          <a:p>
            <a:r>
              <a:rPr lang="fr-CA" dirty="0" smtClean="0"/>
              <a:t>Ajuster dynamiquement largeur de certaines parties du corps</a:t>
            </a:r>
          </a:p>
          <a:p>
            <a:r>
              <a:rPr lang="fr-CA" dirty="0" smtClean="0"/>
              <a:t>Animer des actions (mouvements, combat, etc.)</a:t>
            </a:r>
          </a:p>
          <a:p>
            <a:r>
              <a:rPr lang="fr-CA" dirty="0" smtClean="0"/>
              <a:t>Créer des </a:t>
            </a:r>
            <a:r>
              <a:rPr lang="fr-CA" dirty="0" smtClean="0"/>
              <a:t>équipements</a:t>
            </a:r>
            <a:endParaRPr lang="fr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4" y="4211339"/>
            <a:ext cx="1876687" cy="25149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769576" y="5235817"/>
            <a:ext cx="844062" cy="465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663" y="3849339"/>
            <a:ext cx="1695687" cy="287695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693676" y="609600"/>
            <a:ext cx="3361592" cy="2812661"/>
            <a:chOff x="7505700" y="1029577"/>
            <a:chExt cx="4876800" cy="42062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700" y="1029577"/>
              <a:ext cx="2438400" cy="42062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100" y="1029577"/>
              <a:ext cx="2438400" cy="420624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53" y="3815502"/>
            <a:ext cx="1460645" cy="29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7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Démonstration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03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Autoévaluation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532180"/>
          </a:xfrm>
        </p:spPr>
        <p:txBody>
          <a:bodyPr>
            <a:normAutofit/>
          </a:bodyPr>
          <a:lstStyle/>
          <a:p>
            <a:r>
              <a:rPr lang="fr-CA" dirty="0" smtClean="0"/>
              <a:t>Points forts:</a:t>
            </a:r>
          </a:p>
          <a:p>
            <a:pPr lvl="1"/>
            <a:r>
              <a:rPr lang="fr-CA" dirty="0" smtClean="0"/>
              <a:t>Réutilisation des ressources et objets possible</a:t>
            </a:r>
          </a:p>
          <a:p>
            <a:pPr lvl="1"/>
            <a:r>
              <a:rPr lang="fr-CA" dirty="0" smtClean="0"/>
              <a:t>Généricité des scripts</a:t>
            </a:r>
          </a:p>
          <a:p>
            <a:pPr lvl="1"/>
            <a:r>
              <a:rPr lang="fr-CA" dirty="0" smtClean="0"/>
              <a:t>Style </a:t>
            </a:r>
            <a:r>
              <a:rPr lang="fr-CA" dirty="0" err="1" smtClean="0"/>
              <a:t>low</a:t>
            </a:r>
            <a:r>
              <a:rPr lang="fr-CA" dirty="0" smtClean="0"/>
              <a:t> poly = moins taxant sur le système</a:t>
            </a:r>
            <a:r>
              <a:rPr lang="fr-CA" dirty="0"/>
              <a:t> </a:t>
            </a:r>
            <a:r>
              <a:rPr lang="fr-CA" dirty="0" smtClean="0"/>
              <a:t>et visuellement attrayant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3922960"/>
            <a:ext cx="8596668" cy="221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smtClean="0"/>
              <a:t>Points faibles:</a:t>
            </a:r>
          </a:p>
          <a:p>
            <a:pPr lvl="1"/>
            <a:r>
              <a:rPr lang="fr-CA" dirty="0" smtClean="0"/>
              <a:t>Aucun audio</a:t>
            </a:r>
          </a:p>
          <a:p>
            <a:pPr lvl="1"/>
            <a:r>
              <a:rPr lang="fr-CA" dirty="0" smtClean="0"/>
              <a:t>Beaucoup de temps investi sur le personnage</a:t>
            </a:r>
          </a:p>
          <a:p>
            <a:pPr lvl="1"/>
            <a:r>
              <a:rPr lang="fr-CA" dirty="0" smtClean="0"/>
              <a:t>Environnement vide</a:t>
            </a:r>
          </a:p>
          <a:p>
            <a:pPr lvl="1"/>
            <a:r>
              <a:rPr lang="fr-CA" dirty="0" smtClean="0"/>
              <a:t>Combat non implémenté; important pour un RPG</a:t>
            </a:r>
          </a:p>
        </p:txBody>
      </p:sp>
    </p:spTree>
    <p:extLst>
      <p:ext uri="{BB962C8B-B14F-4D97-AF65-F5344CB8AC3E}">
        <p14:creationId xmlns:p14="http://schemas.microsoft.com/office/powerpoint/2010/main" val="42221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Style de </a:t>
            </a:r>
            <a:r>
              <a:rPr lang="en-CA" dirty="0" err="1" smtClean="0"/>
              <a:t>jeu</a:t>
            </a:r>
            <a:r>
              <a:rPr lang="en-CA" dirty="0" smtClean="0"/>
              <a:t>: RPG (Role Playing Game)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910008"/>
            <a:ext cx="8596668" cy="2056275"/>
          </a:xfrm>
        </p:spPr>
        <p:txBody>
          <a:bodyPr/>
          <a:lstStyle/>
          <a:p>
            <a:r>
              <a:rPr lang="en-CA" u="sng" dirty="0" err="1" smtClean="0"/>
              <a:t>Quelques</a:t>
            </a:r>
            <a:r>
              <a:rPr lang="en-CA" u="sng" dirty="0" smtClean="0"/>
              <a:t> </a:t>
            </a:r>
            <a:r>
              <a:rPr lang="en-CA" u="sng" dirty="0" err="1" smtClean="0"/>
              <a:t>charactéristiques</a:t>
            </a:r>
            <a:r>
              <a:rPr lang="en-CA" u="sng" dirty="0" smtClean="0"/>
              <a:t>:</a:t>
            </a:r>
          </a:p>
          <a:p>
            <a:pPr lvl="1"/>
            <a:r>
              <a:rPr lang="fr-CA" dirty="0" smtClean="0"/>
              <a:t>Une quête principale avec plusieurs quêtes secondaires</a:t>
            </a:r>
          </a:p>
          <a:p>
            <a:pPr lvl="1"/>
            <a:r>
              <a:rPr lang="fr-CA" dirty="0" smtClean="0"/>
              <a:t>Statistiques (points de vie, magie, intelligence, charisme, etc.)</a:t>
            </a:r>
          </a:p>
          <a:p>
            <a:pPr lvl="1"/>
            <a:r>
              <a:rPr lang="fr-CA" dirty="0" smtClean="0"/>
              <a:t>Immersion du joueur (musique, aventure, </a:t>
            </a:r>
            <a:r>
              <a:rPr lang="en-CA" dirty="0" err="1" smtClean="0"/>
              <a:t>éléments</a:t>
            </a:r>
            <a:r>
              <a:rPr lang="en-CA" dirty="0" smtClean="0"/>
              <a:t> </a:t>
            </a:r>
            <a:r>
              <a:rPr lang="en-CA" dirty="0" err="1" smtClean="0"/>
              <a:t>visuels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/>
              <a:t>Sens de progression via nouveaux équipements, zones, ennemis, etc.</a:t>
            </a:r>
          </a:p>
          <a:p>
            <a:pPr lvl="1"/>
            <a:endParaRPr lang="fr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7334" y="3715703"/>
            <a:ext cx="8596667" cy="2474083"/>
          </a:xfrm>
        </p:spPr>
        <p:txBody>
          <a:bodyPr/>
          <a:lstStyle/>
          <a:p>
            <a:r>
              <a:rPr lang="fr-CA" u="sng" dirty="0" smtClean="0"/>
              <a:t>Jeux existants similaires:</a:t>
            </a:r>
            <a:endParaRPr lang="fr-CA" dirty="0" smtClean="0"/>
          </a:p>
          <a:p>
            <a:endParaRPr lang="en-CA" u="sng" dirty="0"/>
          </a:p>
        </p:txBody>
      </p:sp>
      <p:grpSp>
        <p:nvGrpSpPr>
          <p:cNvPr id="8" name="Group 7"/>
          <p:cNvGrpSpPr/>
          <p:nvPr/>
        </p:nvGrpSpPr>
        <p:grpSpPr>
          <a:xfrm>
            <a:off x="1090245" y="4216864"/>
            <a:ext cx="3024553" cy="2475295"/>
            <a:chOff x="1090245" y="4216864"/>
            <a:chExt cx="3024553" cy="24752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245" y="4216864"/>
              <a:ext cx="3024553" cy="210596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630971" y="6322827"/>
              <a:ext cx="194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Final Fantasy 7</a:t>
              </a:r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48600" y="4216864"/>
            <a:ext cx="2438400" cy="2474083"/>
            <a:chOff x="4948600" y="4216864"/>
            <a:chExt cx="2438400" cy="2474083"/>
          </a:xfrm>
        </p:grpSpPr>
        <p:sp>
          <p:nvSpPr>
            <p:cNvPr id="11" name="TextBox 10"/>
            <p:cNvSpPr txBox="1"/>
            <p:nvPr/>
          </p:nvSpPr>
          <p:spPr>
            <a:xfrm>
              <a:off x="4972044" y="6321615"/>
              <a:ext cx="2391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The Legend of Zelda</a:t>
              </a:r>
              <a:endParaRPr lang="en-CA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600" y="4216864"/>
              <a:ext cx="2438400" cy="213360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02" y="4216864"/>
            <a:ext cx="3322477" cy="218458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235196" y="6321615"/>
            <a:ext cx="1293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 smtClean="0"/>
              <a:t>RuneScape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994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Technologies utilisées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A" dirty="0" err="1" smtClean="0"/>
              <a:t>Unity</a:t>
            </a:r>
            <a:endParaRPr lang="fr-CA" dirty="0" smtClean="0"/>
          </a:p>
          <a:p>
            <a:r>
              <a:rPr lang="fr-CA" dirty="0" smtClean="0"/>
              <a:t>Blender</a:t>
            </a:r>
          </a:p>
          <a:p>
            <a:r>
              <a:rPr lang="fr-CA" dirty="0" smtClean="0"/>
              <a:t>Visual Studio, C#</a:t>
            </a:r>
          </a:p>
          <a:p>
            <a:r>
              <a:rPr lang="fr-CA" dirty="0" smtClean="0"/>
              <a:t>Photoshop </a:t>
            </a:r>
            <a:r>
              <a:rPr lang="fr-CA" smtClean="0"/>
              <a:t>&amp; Paint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75435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Division des tâches et flux de travail</a:t>
            </a:r>
            <a:endParaRPr lang="fr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5" y="1270000"/>
            <a:ext cx="9002381" cy="53633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205" y="1561068"/>
            <a:ext cx="116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Phase 1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05" y="3766995"/>
            <a:ext cx="116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Phase 2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Retour </a:t>
            </a:r>
            <a:r>
              <a:rPr lang="en-CA" dirty="0" err="1" smtClean="0"/>
              <a:t>rapide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Sur la première phase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52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81354" y="370728"/>
            <a:ext cx="4565542" cy="2179096"/>
            <a:chOff x="281354" y="370728"/>
            <a:chExt cx="4565542" cy="21790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54" y="370728"/>
              <a:ext cx="4565542" cy="180976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36535" y="2180492"/>
              <a:ext cx="1855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Mesh</a:t>
              </a:r>
              <a:r>
                <a:rPr lang="fr-CA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du terrain</a:t>
              </a:r>
              <a:endParaRPr lang="fr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81353" y="2904385"/>
            <a:ext cx="4565542" cy="2796790"/>
            <a:chOff x="281353" y="2904385"/>
            <a:chExt cx="4565542" cy="27967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53" y="2904385"/>
              <a:ext cx="4565542" cy="24422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84340" y="5331843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A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Mesh</a:t>
              </a:r>
              <a:r>
                <a:rPr lang="fr-CA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 navigation</a:t>
              </a:r>
              <a:endParaRPr lang="fr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40629" y="370728"/>
            <a:ext cx="2678902" cy="3199351"/>
            <a:chOff x="5440629" y="370728"/>
            <a:chExt cx="2678902" cy="31993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0629" y="370728"/>
              <a:ext cx="2678902" cy="287618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089543" y="3200747"/>
              <a:ext cx="1381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Arbre(s)</a:t>
              </a:r>
              <a:endParaRPr lang="fr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736946" y="3796445"/>
            <a:ext cx="2086266" cy="2942176"/>
            <a:chOff x="5736946" y="3796445"/>
            <a:chExt cx="2086266" cy="29421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946" y="3796445"/>
              <a:ext cx="2086266" cy="229584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20515" y="6092290"/>
              <a:ext cx="1519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Boisson énergisante</a:t>
              </a:r>
              <a:endParaRPr lang="fr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13263" y="1275610"/>
            <a:ext cx="1689007" cy="4140466"/>
            <a:chOff x="8713264" y="2114707"/>
            <a:chExt cx="1689007" cy="414046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3264" y="2114707"/>
              <a:ext cx="1689007" cy="323190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911532" y="5331843"/>
              <a:ext cx="12924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Feu de camp + particules</a:t>
              </a:r>
              <a:endParaRPr lang="fr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2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Jeu</a:t>
            </a:r>
            <a:r>
              <a:rPr lang="en-CA" dirty="0" smtClean="0"/>
              <a:t> de lumière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fr-CA" dirty="0" smtClean="0"/>
              <a:t>Type soleil pour l’illumination globale</a:t>
            </a:r>
          </a:p>
          <a:p>
            <a:r>
              <a:rPr lang="fr-CA" dirty="0" smtClean="0"/>
              <a:t>Type ponctuel</a:t>
            </a:r>
          </a:p>
          <a:p>
            <a:pPr lvl="1"/>
            <a:r>
              <a:rPr lang="fr-CA" dirty="0" smtClean="0"/>
              <a:t>Le centre du feu de camp</a:t>
            </a:r>
          </a:p>
          <a:p>
            <a:pPr lvl="1"/>
            <a:r>
              <a:rPr lang="fr-CA" dirty="0" smtClean="0"/>
              <a:t>Les particules du feu</a:t>
            </a:r>
            <a:endParaRPr lang="fr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10" y="3888710"/>
            <a:ext cx="2345035" cy="2345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888710"/>
            <a:ext cx="3126713" cy="23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8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Phase 2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32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Interface de l’inventaire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233874" cy="3880773"/>
          </a:xfrm>
        </p:spPr>
        <p:txBody>
          <a:bodyPr/>
          <a:lstStyle/>
          <a:p>
            <a:r>
              <a:rPr lang="fr-CA" dirty="0" smtClean="0"/>
              <a:t>Apparence minimaliste</a:t>
            </a:r>
          </a:p>
          <a:p>
            <a:r>
              <a:rPr lang="fr-CA" dirty="0" smtClean="0"/>
              <a:t>Simplicité dans son utilisation:</a:t>
            </a:r>
          </a:p>
          <a:p>
            <a:pPr lvl="1"/>
            <a:r>
              <a:rPr lang="fr-CA" dirty="0" smtClean="0"/>
              <a:t>Cliquer sur la case pour utiliser l’objet</a:t>
            </a:r>
          </a:p>
          <a:p>
            <a:pPr lvl="1"/>
            <a:r>
              <a:rPr lang="fr-CA" dirty="0" smtClean="0"/>
              <a:t>Permet de disposer des items indésirables</a:t>
            </a:r>
          </a:p>
          <a:p>
            <a:pPr lvl="1"/>
            <a:r>
              <a:rPr lang="fr-CA" dirty="0" smtClean="0"/>
              <a:t>Changer d’équipement en 1 click</a:t>
            </a:r>
          </a:p>
          <a:p>
            <a:r>
              <a:rPr lang="fr-CA" dirty="0" smtClean="0"/>
              <a:t>Ajout ou retrait de case en fonction de la taille de l’inventaire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08" y="1811672"/>
            <a:ext cx="336279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6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823</TotalTime>
  <Words>304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PolyQuest</vt:lpstr>
      <vt:lpstr>Style de jeu: RPG (Role Playing Game)</vt:lpstr>
      <vt:lpstr>Technologies utilisées</vt:lpstr>
      <vt:lpstr>Division des tâches et flux de travail</vt:lpstr>
      <vt:lpstr>Retour rapide</vt:lpstr>
      <vt:lpstr>PowerPoint Presentation</vt:lpstr>
      <vt:lpstr>Jeu de lumière</vt:lpstr>
      <vt:lpstr>Phase 2</vt:lpstr>
      <vt:lpstr>Interface de l’inventaire</vt:lpstr>
      <vt:lpstr>Déformation de l’eau</vt:lpstr>
      <vt:lpstr>Nouveau personnage</vt:lpstr>
      <vt:lpstr>Démonstration</vt:lpstr>
      <vt:lpstr>Autoévaluation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session</dc:title>
  <dc:creator>Phil D'Costa</dc:creator>
  <cp:lastModifiedBy>Phil D'Costa</cp:lastModifiedBy>
  <cp:revision>62</cp:revision>
  <dcterms:created xsi:type="dcterms:W3CDTF">2018-03-12T20:20:40Z</dcterms:created>
  <dcterms:modified xsi:type="dcterms:W3CDTF">2018-04-17T18:25:33Z</dcterms:modified>
</cp:coreProperties>
</file>